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521A-0D30-D877-5F2A-5F2B4E001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424E2-9FDD-73D2-E3EB-A3CFF6AE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257A-1E2C-029E-622A-5A3C13E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2B3-29D7-F599-8893-FD7E05B87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8940-5981-1BBA-8075-3C65C04D7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8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74531-411B-F42F-21B5-79F972289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8D7E-DC55-F03D-BFC7-E35D4E552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0F0A-7D56-845F-B590-95364FFD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C4C84-031D-873E-F992-B9924FD3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A720D-49D5-B076-911E-444018E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0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6E0FF-C980-4321-D67D-F003DCBAD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760B5-B719-7BD4-8E23-D66152813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50CD2-786A-A959-8A3C-466007A4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27B18-9566-A20E-D6FE-6577DCF4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06697-C286-8D72-5D99-134DD4A1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745B4-027F-5423-1DD2-EACA4740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D65C1-E51B-745D-AC97-36290604C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530D2-DE70-4DDE-C58D-5ABE21C0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8B485-732B-DFD4-FD47-5D6C995F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CCC64-CCC8-11D6-9744-3FBB1C41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9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540D-A7B2-03B4-CC20-CF468A0B3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38A97-0D26-E456-3565-DC57E23B7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1D775-E19D-6CED-3EE2-582FFD00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B90DD-FCE4-0EF9-3DCD-AD9F737B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6C18E-3F08-2646-AEBA-63E4DC4E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8367D-ACF4-4098-533E-AC733123F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6F0BF-8CEE-5737-2664-562801F03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65396-3875-2434-2EAD-C0DCCAA0E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1A928-21D0-4E12-07D5-BF547DD5E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F1BC-C890-A21E-3486-35AA4CE4A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6702E-A79D-E0B5-A914-EAF37EB9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7DCAA-F634-2804-2BC2-4B4F001DF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9763-7D83-40FB-1B63-01200480C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A5163-F787-AACE-58A9-CCCEF6375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3CE7C-AEEF-0929-7330-C202CA462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2B15B-6E64-D0A8-FBC8-DC831183D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8B435-96CD-05F0-03F5-06412894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EAC4D-899D-01CE-6D56-D3C03BF61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4AA66-02AE-82DE-44D3-CF2C6FD7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5D2F-2CB7-3768-06FA-297BBB61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EA283-FB03-7621-CDC5-40DFAF33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4E0AE-63CC-8B81-B965-8D1D20EF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1FD495-49FF-A589-B9FD-7A9C8532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B5AAB-DF0F-2697-0589-1BB0DD1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45B48-9FDF-C33F-73A0-03C2E299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DDD7C-E4D6-5617-5239-BA4382E44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257F-B754-296E-12D1-82B944E0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6A0A-10DC-0AF3-1728-971F004C1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46FBD-4163-39A7-F871-C6FAE57C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51526-CB88-7E2F-5109-446AD8AF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CDEE4-FD2D-FFA0-1C54-8704CA22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B1454-E705-E7BC-7123-7D8D744E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5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56EC-B4C7-A07B-5932-01F8F91C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E97F57-FCBF-DAB2-11F9-77A5D02D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879AB-91F6-3D7D-FAC7-6661E5C27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1E602-5942-4BAD-A4A8-2E1A40931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CB678-8E7B-17CD-0C5F-DF2A0820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0360D-71E8-AB54-A6CF-86C4B4FD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EA4D8-DB83-CCD9-5624-3E5A8D29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1CF5C-C096-CB54-B177-B29FF1417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D691C-4FA1-BEE0-38BC-366ADFDBB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B4C17-23DC-463A-97B9-30CBA6CB668E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CBC08-AEE7-78B2-929F-6500C9F5B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A59D8-A916-0877-D0CE-54E2F9F80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2A7FE-D5DC-0CBF-E743-766C5454C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/>
              <a:t>DWG Procedure Manual Update for NOGRR245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4D1C7-5548-D48E-6D7A-895A7565C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Paul Koberlein – DWG Chair / Fahad Qureshi – DWG Vice Chair</a:t>
            </a:r>
          </a:p>
          <a:p>
            <a:pPr algn="l"/>
            <a:r>
              <a:rPr lang="en-US" dirty="0"/>
              <a:t>August 1st, 2024</a:t>
            </a:r>
          </a:p>
          <a:p>
            <a:pPr algn="l"/>
            <a:endParaRPr lang="en-US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4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1D9E1-E4B2-050D-F6B6-CA67328A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Background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A4D7A-8705-048B-88F1-F396AC71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DWG is seeking ROS approval of an update to the DWG Procedure Manual (PM)</a:t>
            </a:r>
          </a:p>
          <a:p>
            <a:endParaRPr lang="en-US" sz="2200" dirty="0"/>
          </a:p>
          <a:p>
            <a:r>
              <a:rPr lang="en-US" sz="2200" dirty="0"/>
              <a:t>These updates would align the model quality process with the proposed NOGRR245</a:t>
            </a:r>
          </a:p>
          <a:p>
            <a:endParaRPr lang="en-US" sz="2200" dirty="0"/>
          </a:p>
          <a:p>
            <a:r>
              <a:rPr lang="en-US" sz="2200" dirty="0"/>
              <a:t>Updates would take effect upon approval of NOGRR245</a:t>
            </a:r>
          </a:p>
          <a:p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807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D6EAF9-B799-8B88-55E2-3B3FCD76F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Procedure Manual Story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9C238-BA29-3D37-8820-B38AC4CB6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After a few revisions, DWG had no comments on the PM updates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Feedback was received on 7/24/2024 after discussing in IBRWG/DWG Workshop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Southern Power and </a:t>
            </a:r>
            <a:r>
              <a:rPr lang="en-US" sz="2200" dirty="0" err="1"/>
              <a:t>Vistra</a:t>
            </a:r>
            <a:r>
              <a:rPr lang="en-US" sz="2200" dirty="0"/>
              <a:t> had comments on the PM updates</a:t>
            </a:r>
          </a:p>
        </p:txBody>
      </p:sp>
    </p:spTree>
    <p:extLst>
      <p:ext uri="{BB962C8B-B14F-4D97-AF65-F5344CB8AC3E}">
        <p14:creationId xmlns:p14="http://schemas.microsoft.com/office/powerpoint/2010/main" val="3300509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B813B2-D508-9A8D-EA13-CCAC70212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Next Steps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D1933-EE36-DB55-F8F1-CB568E840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Discuss comments and adapt language as needed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Recirculate to DWG and IBRWG for comments if needed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Seek ROS approval at the September 9</a:t>
            </a:r>
            <a:r>
              <a:rPr lang="en-US" sz="2200" baseline="30000" dirty="0"/>
              <a:t>th</a:t>
            </a:r>
            <a:r>
              <a:rPr lang="en-US" sz="2200" dirty="0"/>
              <a:t> ROS meeting</a:t>
            </a:r>
          </a:p>
        </p:txBody>
      </p:sp>
    </p:spTree>
    <p:extLst>
      <p:ext uri="{BB962C8B-B14F-4D97-AF65-F5344CB8AC3E}">
        <p14:creationId xmlns:p14="http://schemas.microsoft.com/office/powerpoint/2010/main" val="4216599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595F2-3DB8-0D33-62EA-5758239C9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Questions or Feedback?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144CB-51B7-4E83-B802-62E45F64C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640682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128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DWG Procedure Manual Update for NOGRR245</vt:lpstr>
      <vt:lpstr>Background</vt:lpstr>
      <vt:lpstr>Procedure Manual Story</vt:lpstr>
      <vt:lpstr>Next Steps</vt:lpstr>
      <vt:lpstr>Questions or Feedback?</vt:lpstr>
    </vt:vector>
  </TitlesOfParts>
  <Company>City of Lubbock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Paul Koberlein</dc:creator>
  <cp:lastModifiedBy>Paul Koberlein</cp:lastModifiedBy>
  <cp:revision>3</cp:revision>
  <dcterms:created xsi:type="dcterms:W3CDTF">2024-02-23T16:39:21Z</dcterms:created>
  <dcterms:modified xsi:type="dcterms:W3CDTF">2024-07-25T20:08:13Z</dcterms:modified>
</cp:coreProperties>
</file>